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61" r:id="rId3"/>
    <p:sldId id="257" r:id="rId4"/>
    <p:sldId id="258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9A53A-5459-40B7-99A1-8627A5C32361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F195-6A0E-45DE-8418-105740DAF3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21BF79-36AB-4258-8BF7-00E896AB597B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7E4F3F3-B1E3-48E9-B6C4-A0B2F55C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 </a:t>
            </a:r>
            <a:r>
              <a:rPr lang="en-US" dirty="0" err="1" smtClean="0"/>
              <a:t>a.m.u</a:t>
            </a:r>
            <a:r>
              <a:rPr lang="en-US" dirty="0" smtClean="0"/>
              <a:t>. and energy equivalent to </a:t>
            </a:r>
            <a:br>
              <a:rPr lang="en-US" dirty="0" smtClean="0"/>
            </a:br>
            <a:r>
              <a:rPr lang="en-US" dirty="0" smtClean="0"/>
              <a:t>1 </a:t>
            </a:r>
            <a:r>
              <a:rPr lang="en-US" dirty="0" err="1" smtClean="0"/>
              <a:t>a.m.u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~PP874.WAV">
            <a:hlinkClick r:id="" action="ppaction://media"/>
          </p:cNvPr>
          <p:cNvPicPr>
            <a:picLocks noRot="1" noChangeAspect="1"/>
          </p:cNvPicPr>
          <p:nvPr>
            <a:wavAudioFile r:embed="rId1" name="~PP874.WAV"/>
          </p:nvPr>
        </p:nvPicPr>
        <p:blipFill>
          <a:blip r:embed="rId3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e4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548680"/>
            <a:ext cx="8064896" cy="4104456"/>
          </a:xfrm>
        </p:spPr>
      </p:pic>
      <p:pic>
        <p:nvPicPr>
          <p:cNvPr id="6" name="~PP552.WAV">
            <a:hlinkClick r:id="" action="ppaction://media"/>
          </p:cNvPr>
          <p:cNvPicPr>
            <a:picLocks noRot="1" noChangeAspect="1"/>
          </p:cNvPicPr>
          <p:nvPr>
            <a:wavAudioFile r:embed="rId1" name="~PP552.WAV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cuments\capture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208962" cy="5832648"/>
          </a:xfrm>
          <a:prstGeom prst="rect">
            <a:avLst/>
          </a:prstGeom>
          <a:noFill/>
        </p:spPr>
      </p:pic>
      <p:pic>
        <p:nvPicPr>
          <p:cNvPr id="3" name="~PP947.WAV">
            <a:hlinkClick r:id="" action="ppaction://media"/>
          </p:cNvPr>
          <p:cNvPicPr>
            <a:picLocks noRot="1" noChangeAspect="1"/>
          </p:cNvPicPr>
          <p:nvPr>
            <a:wavAudioFile r:embed="rId1" name="~PP947.WAV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ocuments\Captur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8136904" cy="5112568"/>
          </a:xfrm>
          <a:prstGeom prst="rect">
            <a:avLst/>
          </a:prstGeom>
          <a:noFill/>
        </p:spPr>
      </p:pic>
      <p:pic>
        <p:nvPicPr>
          <p:cNvPr id="3" name="~PP530.WAV">
            <a:hlinkClick r:id="" action="ppaction://media"/>
          </p:cNvPr>
          <p:cNvPicPr>
            <a:picLocks noRot="1" noChangeAspect="1"/>
          </p:cNvPicPr>
          <p:nvPr>
            <a:wavAudioFile r:embed="rId1" name="~PP530.WAV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4572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Compute the energy equivalence of 1g in KWh</a:t>
            </a:r>
          </a:p>
          <a:p>
            <a:pPr marL="514350" indent="-514350">
              <a:buAutoNum type="arabicPeriod"/>
            </a:pPr>
            <a:r>
              <a:rPr lang="en-US" dirty="0" smtClean="0"/>
              <a:t>Compute the energy equivalence of 1kg in KWh</a:t>
            </a:r>
          </a:p>
          <a:p>
            <a:pPr marL="514350" indent="-514350">
              <a:buAutoNum type="arabicPeriod"/>
            </a:pPr>
            <a:r>
              <a:rPr lang="en-US" dirty="0" smtClean="0"/>
              <a:t>What is the ratio of KWh and </a:t>
            </a:r>
            <a:r>
              <a:rPr lang="en-US" dirty="0" err="1" smtClean="0"/>
              <a:t>MeV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23728" y="404664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EXERCISE</a:t>
            </a:r>
            <a:endParaRPr lang="en-US" sz="3600" dirty="0"/>
          </a:p>
        </p:txBody>
      </p:sp>
      <p:pic>
        <p:nvPicPr>
          <p:cNvPr id="5" name="~PP1505.WAV">
            <a:hlinkClick r:id="" action="ppaction://media"/>
          </p:cNvPr>
          <p:cNvPicPr>
            <a:picLocks noRot="1" noChangeAspect="1"/>
          </p:cNvPicPr>
          <p:nvPr>
            <a:wavAudioFile r:embed="rId1" name="~PP1505.WAV"/>
          </p:nvPr>
        </p:nvPicPr>
        <p:blipFill>
          <a:blip r:embed="rId3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</TotalTime>
  <Words>32</Words>
  <Application>Microsoft Office PowerPoint</Application>
  <PresentationFormat>On-screen Show (4:3)</PresentationFormat>
  <Paragraphs>5</Paragraphs>
  <Slides>5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1 a.m.u. and energy equivalent to  1 a.m.u.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equivalent to 1 amu</dc:title>
  <dc:creator>HP</dc:creator>
  <cp:lastModifiedBy>HP</cp:lastModifiedBy>
  <cp:revision>7</cp:revision>
  <dcterms:created xsi:type="dcterms:W3CDTF">2021-08-18T11:38:11Z</dcterms:created>
  <dcterms:modified xsi:type="dcterms:W3CDTF">2021-08-18T12:22:45Z</dcterms:modified>
</cp:coreProperties>
</file>